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29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29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29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2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872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2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872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29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29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29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29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23880" y="1743120"/>
            <a:ext cx="914292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29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29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29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743120"/>
            <a:ext cx="914292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 rot="16200000">
            <a:off x="-1651320" y="3673440"/>
            <a:ext cx="470016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fr-FR" sz="3200" b="1" strike="noStrike" spc="-1">
                <a:solidFill>
                  <a:srgbClr val="000000"/>
                </a:solidFill>
                <a:latin typeface="Tahoma"/>
                <a:ea typeface="DejaVu Sans"/>
              </a:rPr>
              <a:t>Bon de commande</a:t>
            </a:r>
            <a:r>
              <a:rPr lang="fr-FR" sz="3200" b="1" strike="noStrike" spc="-1">
                <a:solidFill>
                  <a:srgbClr val="FFFFFF"/>
                </a:solidFill>
                <a:latin typeface="Tahoma"/>
                <a:ea typeface="DejaVu Sans"/>
              </a:rPr>
              <a:t> </a:t>
            </a:r>
            <a:r>
              <a:rPr lang="fr-FR" sz="2800" b="1" strike="noStrike" spc="-1">
                <a:solidFill>
                  <a:srgbClr val="FFFFFF"/>
                </a:solidFill>
                <a:latin typeface="Tahoma"/>
                <a:ea typeface="DejaVu Sans"/>
              </a:rPr>
              <a:t> 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39" name="Line 2"/>
          <p:cNvSpPr/>
          <p:nvPr/>
        </p:nvSpPr>
        <p:spPr>
          <a:xfrm flipV="1">
            <a:off x="7325640" y="1188000"/>
            <a:ext cx="360" cy="5263560"/>
          </a:xfrm>
          <a:prstGeom prst="line">
            <a:avLst/>
          </a:prstGeom>
          <a:ln w="38160">
            <a:solidFill>
              <a:srgbClr val="FFC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" name="CustomShape 3"/>
          <p:cNvSpPr/>
          <p:nvPr/>
        </p:nvSpPr>
        <p:spPr>
          <a:xfrm>
            <a:off x="7345440" y="631800"/>
            <a:ext cx="4655880" cy="587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Calibri"/>
                <a:ea typeface="Arial Unicode MS"/>
              </a:rPr>
              <a:t>Je souhaite présenter _____ dossier(s) dans la / les catégorie(s) : 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Arial Unicode MS"/>
              </a:rPr>
              <a:t>1- </a:t>
            </a:r>
            <a:r>
              <a:rPr lang="fr-FR" sz="1800" b="0" strike="noStrike" spc="-1">
                <a:solidFill>
                  <a:srgbClr val="000000"/>
                </a:solidFill>
                <a:latin typeface="Calibri"/>
                <a:ea typeface="Arial Unicode MS"/>
              </a:rPr>
              <a:t>___________________________________ 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  <a:ea typeface="Arial Unicode MS"/>
              </a:rPr>
              <a:t>2</a:t>
            </a: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Arial Unicode MS"/>
              </a:rPr>
              <a:t>- </a:t>
            </a:r>
            <a:r>
              <a:rPr lang="fr-FR" sz="1800" b="0" strike="noStrike" spc="-1">
                <a:solidFill>
                  <a:srgbClr val="000000"/>
                </a:solidFill>
                <a:latin typeface="Calibri"/>
                <a:ea typeface="Arial Unicode MS"/>
              </a:rPr>
              <a:t>___________________________________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Arial Unicode MS"/>
              </a:rPr>
              <a:t>3 - </a:t>
            </a:r>
            <a:r>
              <a:rPr lang="fr-FR" sz="1800" b="0" strike="noStrike" spc="-1">
                <a:solidFill>
                  <a:srgbClr val="000000"/>
                </a:solidFill>
                <a:latin typeface="Calibri"/>
                <a:ea typeface="Arial Unicode MS"/>
              </a:rPr>
              <a:t>__________________________________ 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Arial Unicode MS"/>
              </a:rPr>
              <a:t>4-  </a:t>
            </a:r>
            <a:r>
              <a:rPr lang="fr-FR" sz="1800" b="0" strike="noStrike" spc="-1">
                <a:solidFill>
                  <a:srgbClr val="000000"/>
                </a:solidFill>
                <a:latin typeface="Calibri"/>
                <a:ea typeface="Arial Unicode MS"/>
              </a:rPr>
              <a:t>__________________________________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Arial Unicode MS"/>
              </a:rPr>
              <a:t>5 - </a:t>
            </a:r>
            <a:r>
              <a:rPr lang="fr-FR" sz="1800" b="0" strike="noStrike" spc="-1">
                <a:solidFill>
                  <a:srgbClr val="000000"/>
                </a:solidFill>
                <a:latin typeface="Calibri"/>
                <a:ea typeface="Arial Unicode MS"/>
              </a:rPr>
              <a:t>__________________________________ 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Calibri"/>
                <a:ea typeface="Arial Unicode MS"/>
              </a:rPr>
              <a:t>6-  ______________________________________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Calibri"/>
                <a:ea typeface="Arial Unicode MS"/>
              </a:rPr>
              <a:t>pour un montant total de :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Calibri"/>
                <a:ea typeface="Arial Unicode MS"/>
              </a:rPr>
              <a:t>       1er dossier x 594 € TTC = ________ € TTC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b="1" strike="noStrike" spc="-1">
                <a:solidFill>
                  <a:srgbClr val="FFC000"/>
                </a:solidFill>
                <a:latin typeface="Calibri"/>
                <a:ea typeface="Arial Unicode MS"/>
              </a:rPr>
              <a:t>    + </a:t>
            </a:r>
            <a:r>
              <a:rPr lang="fr-FR" sz="1400" b="1" strike="noStrike" spc="-1">
                <a:solidFill>
                  <a:srgbClr val="000000"/>
                </a:solidFill>
                <a:latin typeface="Calibri"/>
                <a:ea typeface="Arial Unicode MS"/>
              </a:rPr>
              <a:t>______  </a:t>
            </a:r>
            <a:r>
              <a:rPr lang="fr-FR" sz="1400" b="0" strike="noStrike" spc="-1">
                <a:solidFill>
                  <a:srgbClr val="000000"/>
                </a:solidFill>
                <a:latin typeface="Calibri"/>
                <a:ea typeface="Arial Unicode MS"/>
              </a:rPr>
              <a:t>dossier(s) x 336 € TTC = ________ € TTC</a:t>
            </a:r>
            <a:endParaRPr lang="fr-FR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600" b="1" strike="noStrike" spc="-1">
                <a:solidFill>
                  <a:srgbClr val="CC0000"/>
                </a:solidFill>
                <a:latin typeface="Calibri"/>
                <a:ea typeface="Arial Unicode MS"/>
              </a:rPr>
              <a:t> </a:t>
            </a:r>
            <a:r>
              <a:rPr lang="fr-FR" sz="1600" b="1" strike="noStrike" spc="-1">
                <a:solidFill>
                  <a:srgbClr val="FFC000"/>
                </a:solidFill>
                <a:latin typeface="Calibri"/>
                <a:ea typeface="Arial Unicode MS"/>
              </a:rPr>
              <a:t>__________________________________________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600" b="1" strike="noStrike" spc="-1">
                <a:solidFill>
                  <a:srgbClr val="FFC000"/>
                </a:solidFill>
                <a:latin typeface="Calibri"/>
                <a:ea typeface="Arial Unicode MS"/>
              </a:rPr>
              <a:t>      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600" b="1" strike="noStrike" spc="-1">
                <a:solidFill>
                  <a:srgbClr val="FFC000"/>
                </a:solidFill>
                <a:latin typeface="Calibri"/>
                <a:ea typeface="Arial Unicode MS"/>
              </a:rPr>
              <a:t>= Soit un total de _____________________ </a:t>
            </a:r>
            <a:r>
              <a:rPr lang="fr-FR" sz="1600" b="1" strike="noStrike" spc="-1">
                <a:solidFill>
                  <a:srgbClr val="000000"/>
                </a:solidFill>
                <a:latin typeface="Calibri"/>
                <a:ea typeface="Arial Unicode MS"/>
              </a:rPr>
              <a:t>€ TTC</a:t>
            </a:r>
            <a:r>
              <a:rPr lang="fr-FR" sz="1600" b="1" strike="noStrike" spc="-1">
                <a:solidFill>
                  <a:srgbClr val="FFC000"/>
                </a:solidFill>
                <a:latin typeface="Calibri"/>
                <a:ea typeface="Arial Unicode MS"/>
              </a:rPr>
              <a:t> *** 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1" strike="noStrike" spc="-1">
                <a:solidFill>
                  <a:srgbClr val="FFC000"/>
                </a:solidFill>
                <a:latin typeface="Calibri"/>
                <a:ea typeface="Arial Unicode MS"/>
              </a:rPr>
              <a:t>*** </a:t>
            </a:r>
            <a:r>
              <a:rPr lang="fr-FR" sz="1200" b="1" u="sng" strike="noStrike" spc="-1">
                <a:solidFill>
                  <a:srgbClr val="000000"/>
                </a:solidFill>
                <a:uFillTx/>
                <a:latin typeface="Calibri"/>
                <a:ea typeface="Arial Unicode MS"/>
              </a:rPr>
              <a:t>par sécurité, privilégier paiement par virement  (demande RIB) </a:t>
            </a:r>
            <a:r>
              <a:rPr lang="fr-FR" sz="1200" b="1" strike="noStrike" spc="-1">
                <a:solidFill>
                  <a:srgbClr val="000000"/>
                </a:solidFill>
                <a:latin typeface="Calibri"/>
                <a:ea typeface="Arial Unicode MS"/>
              </a:rPr>
              <a:t>sinon </a:t>
            </a:r>
            <a:r>
              <a:rPr lang="fr-FR" sz="1000" b="1" strike="noStrike" spc="-1">
                <a:solidFill>
                  <a:srgbClr val="000000"/>
                </a:solidFill>
                <a:latin typeface="Calibri"/>
                <a:ea typeface="Arial Unicode MS"/>
              </a:rPr>
              <a:t>chèque à l’ordre de SFPEditions</a:t>
            </a:r>
            <a:endParaRPr lang="fr-FR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>
                <a:solidFill>
                  <a:srgbClr val="000000"/>
                </a:solidFill>
                <a:latin typeface="Tahoma"/>
                <a:ea typeface="Arial Unicode MS"/>
              </a:rPr>
              <a:t>Nom et signature   </a:t>
            </a:r>
            <a:endParaRPr lang="fr-F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>
                <a:solidFill>
                  <a:srgbClr val="000000"/>
                </a:solidFill>
                <a:latin typeface="Tahoma"/>
                <a:ea typeface="Arial Unicode MS"/>
              </a:rPr>
              <a:t>                                       </a:t>
            </a:r>
            <a:endParaRPr lang="fr-F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>
                <a:solidFill>
                  <a:srgbClr val="000000"/>
                </a:solidFill>
                <a:latin typeface="Tahoma"/>
                <a:ea typeface="Arial Unicode MS"/>
              </a:rPr>
              <a:t>Cachet de la société</a:t>
            </a:r>
            <a:br/>
            <a:r>
              <a:rPr lang="fr-FR" sz="1200" b="0" strike="noStrike" spc="-1">
                <a:solidFill>
                  <a:srgbClr val="000000"/>
                </a:solidFill>
                <a:latin typeface="Tahoma"/>
                <a:ea typeface="Arial Unicode MS"/>
              </a:rPr>
              <a:t>de la personne habilitée</a:t>
            </a:r>
            <a:endParaRPr lang="fr-FR" sz="1200" b="0" strike="noStrike" spc="-1"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 rot="16200000">
            <a:off x="-952920" y="3744000"/>
            <a:ext cx="472608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latin typeface="Calibri"/>
                <a:ea typeface="Arial Unicode MS"/>
              </a:rPr>
              <a:t>A JOINDRE A VOTRE DOSSIER DE CANDIDATURE</a:t>
            </a:r>
            <a:r>
              <a:rPr lang="fr-FR" sz="1800" b="0" strike="noStrike" spc="-1">
                <a:solidFill>
                  <a:srgbClr val="000000"/>
                </a:solidFill>
                <a:latin typeface="Calibri"/>
                <a:ea typeface="Arial Unicode MS"/>
              </a:rPr>
              <a:t> 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3597120" y="233640"/>
            <a:ext cx="773676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800" b="1" strike="noStrike" spc="-1" dirty="0">
                <a:solidFill>
                  <a:srgbClr val="FFCC00"/>
                </a:solidFill>
                <a:latin typeface="Calibri"/>
                <a:ea typeface="Arial Unicode MS"/>
              </a:rPr>
              <a:t>LES SNACKING D’OR BY FRANCE SNACKING 2021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43" name="CustomShape 6"/>
          <p:cNvSpPr/>
          <p:nvPr/>
        </p:nvSpPr>
        <p:spPr>
          <a:xfrm>
            <a:off x="2208600" y="981720"/>
            <a:ext cx="4774680" cy="574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Calibri"/>
                <a:ea typeface="Arial Unicode MS"/>
              </a:rPr>
              <a:t>495 € HT</a:t>
            </a:r>
            <a:r>
              <a:rPr lang="fr-FR" sz="1200" b="0" strike="noStrike" spc="-1" dirty="0">
                <a:solidFill>
                  <a:srgbClr val="FFC000"/>
                </a:solidFill>
                <a:latin typeface="Calibri"/>
                <a:ea typeface="Arial Unicode MS"/>
              </a:rPr>
              <a:t>*</a:t>
            </a:r>
            <a:r>
              <a:rPr lang="fr-FR" sz="1200" b="0" strike="noStrike" spc="-1" dirty="0">
                <a:solidFill>
                  <a:srgbClr val="000000"/>
                </a:solidFill>
                <a:latin typeface="Calibri"/>
                <a:ea typeface="Arial Unicode MS"/>
              </a:rPr>
              <a:t> par dossier présenté</a:t>
            </a:r>
            <a:r>
              <a:rPr lang="fr-FR" sz="1200" b="0" strike="noStrike" spc="-1" dirty="0">
                <a:solidFill>
                  <a:srgbClr val="FFC000"/>
                </a:solidFill>
                <a:latin typeface="Calibri"/>
                <a:ea typeface="Arial Unicode MS"/>
              </a:rPr>
              <a:t>**</a:t>
            </a:r>
            <a:r>
              <a:rPr lang="fr-FR" sz="1200" b="0" strike="noStrike" spc="-1" dirty="0">
                <a:solidFill>
                  <a:srgbClr val="000000"/>
                </a:solidFill>
                <a:latin typeface="Calibri"/>
                <a:ea typeface="Arial Unicode MS"/>
              </a:rPr>
              <a:t> (+ 20% de TVA) soit un total de 594 € TTC.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i="1" strike="noStrike" spc="-1" dirty="0">
                <a:solidFill>
                  <a:srgbClr val="000000"/>
                </a:solidFill>
                <a:latin typeface="Calibri"/>
                <a:ea typeface="Arial Unicode MS"/>
              </a:rPr>
              <a:t>Conditions de règlement :</a:t>
            </a:r>
            <a:r>
              <a:rPr lang="fr-FR" sz="1200" b="0" strike="noStrike" spc="-1" dirty="0">
                <a:solidFill>
                  <a:srgbClr val="000000"/>
                </a:solidFill>
                <a:latin typeface="Calibri"/>
                <a:ea typeface="Arial Unicode MS"/>
              </a:rPr>
              <a:t> 100 % à la commande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1" strike="noStrike" spc="-1" dirty="0">
                <a:solidFill>
                  <a:srgbClr val="FFC000"/>
                </a:solidFill>
                <a:latin typeface="Calibri"/>
                <a:ea typeface="Arial Unicode MS"/>
              </a:rPr>
              <a:t>*IMPORTANT : </a:t>
            </a:r>
            <a:r>
              <a:rPr lang="fr-FR" sz="1200" b="0" strike="noStrike" spc="-1" dirty="0">
                <a:solidFill>
                  <a:srgbClr val="000000"/>
                </a:solidFill>
                <a:latin typeface="Calibri"/>
                <a:ea typeface="Arial Unicode MS"/>
              </a:rPr>
              <a:t>A partir du </a:t>
            </a:r>
            <a:r>
              <a:rPr lang="fr-FR" sz="1200" b="1" u="sng" strike="noStrike" spc="-1" dirty="0">
                <a:solidFill>
                  <a:srgbClr val="000000"/>
                </a:solidFill>
                <a:uFillTx/>
                <a:latin typeface="Calibri"/>
                <a:ea typeface="Arial Unicode MS"/>
              </a:rPr>
              <a:t>2è produit présenté et au-delà</a:t>
            </a:r>
            <a:r>
              <a:rPr lang="fr-FR" sz="1200" b="0" strike="noStrike" spc="-1" dirty="0">
                <a:solidFill>
                  <a:srgbClr val="000000"/>
                </a:solidFill>
                <a:latin typeface="Calibri"/>
                <a:ea typeface="Arial Unicode MS"/>
              </a:rPr>
              <a:t>, les frais de dossier sont de </a:t>
            </a:r>
            <a:r>
              <a:rPr lang="fr-FR" sz="1200" b="1" strike="noStrike" spc="-1" dirty="0">
                <a:solidFill>
                  <a:srgbClr val="000000"/>
                </a:solidFill>
                <a:latin typeface="Calibri"/>
                <a:ea typeface="Arial Unicode MS"/>
              </a:rPr>
              <a:t>280 € HT soit 336 € TTC </a:t>
            </a:r>
            <a:r>
              <a:rPr lang="fr-FR" sz="1200" b="0" strike="noStrike" spc="-1" dirty="0">
                <a:solidFill>
                  <a:srgbClr val="000000"/>
                </a:solidFill>
                <a:latin typeface="Calibri"/>
                <a:ea typeface="Arial Unicode MS"/>
              </a:rPr>
              <a:t>par dossier supplémentaire.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1" strike="noStrike" spc="-1" dirty="0">
                <a:solidFill>
                  <a:srgbClr val="FFC000"/>
                </a:solidFill>
                <a:latin typeface="Calibri"/>
                <a:ea typeface="Arial Unicode MS"/>
              </a:rPr>
              <a:t>**</a:t>
            </a:r>
            <a:r>
              <a:rPr lang="fr-FR" sz="1200" b="0" strike="noStrike" spc="-1" dirty="0">
                <a:solidFill>
                  <a:srgbClr val="000000"/>
                </a:solidFill>
                <a:latin typeface="Calibri"/>
                <a:ea typeface="Arial Unicode MS"/>
              </a:rPr>
              <a:t>un dossier de candidature par catégorie et par produit</a:t>
            </a:r>
            <a:endParaRPr lang="fr-FR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1200" b="1" u="sng" strike="noStrike" spc="-1" dirty="0">
                <a:solidFill>
                  <a:srgbClr val="CE181E"/>
                </a:solidFill>
                <a:uFillTx/>
                <a:latin typeface="Calibri"/>
                <a:ea typeface="Arial Unicode MS"/>
              </a:rPr>
              <a:t>MERCI DE BIEN VEILLER A L’EXACTITUDE DES INFORMATIONS 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0000"/>
                </a:solidFill>
                <a:latin typeface="Calibri"/>
                <a:ea typeface="Arial Unicode MS"/>
              </a:rPr>
              <a:t>Nom de la société </a:t>
            </a:r>
            <a:r>
              <a:rPr lang="fr-FR" sz="1200" b="0" u="sng" strike="noStrike" spc="-1" dirty="0">
                <a:solidFill>
                  <a:srgbClr val="FF0000"/>
                </a:solidFill>
                <a:uFillTx/>
                <a:latin typeface="Calibri"/>
                <a:ea typeface="Arial Unicode MS"/>
              </a:rPr>
              <a:t>A FACTURER </a:t>
            </a:r>
            <a:r>
              <a:rPr lang="fr-FR" sz="1200" b="0" strike="noStrike" spc="-1" dirty="0">
                <a:solidFill>
                  <a:srgbClr val="FF0000"/>
                </a:solidFill>
                <a:latin typeface="Calibri"/>
                <a:ea typeface="Arial Unicode MS"/>
              </a:rPr>
              <a:t>: </a:t>
            </a:r>
            <a:r>
              <a:rPr lang="fr-FR" sz="1200" b="0" u="sng" strike="noStrike" spc="-1" dirty="0">
                <a:solidFill>
                  <a:srgbClr val="FF0000"/>
                </a:solidFill>
                <a:uFillTx/>
                <a:latin typeface="Calibri"/>
                <a:ea typeface="Arial Unicode MS"/>
              </a:rPr>
              <a:t>                __________________________ </a:t>
            </a:r>
            <a:r>
              <a:rPr lang="fr-FR" sz="1200" b="0" strike="noStrike" spc="-1" dirty="0">
                <a:solidFill>
                  <a:srgbClr val="FF0000"/>
                </a:solidFill>
                <a:latin typeface="Calibri"/>
                <a:ea typeface="Arial Unicode MS"/>
              </a:rPr>
              <a:t>____________________________________________________________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0000"/>
                </a:solidFill>
                <a:latin typeface="Calibri"/>
                <a:ea typeface="Arial Unicode MS"/>
              </a:rPr>
              <a:t>Contact pour la </a:t>
            </a:r>
            <a:r>
              <a:rPr lang="fr-FR" sz="1200" b="0" u="sng" strike="noStrike" spc="-1" dirty="0">
                <a:solidFill>
                  <a:srgbClr val="FF0000"/>
                </a:solidFill>
                <a:uFillTx/>
                <a:latin typeface="Calibri"/>
                <a:ea typeface="Arial Unicode MS"/>
              </a:rPr>
              <a:t>FACTURATION</a:t>
            </a:r>
            <a:r>
              <a:rPr lang="fr-FR" sz="1200" b="0" strike="noStrike" spc="-1" dirty="0">
                <a:solidFill>
                  <a:srgbClr val="FF0000"/>
                </a:solidFill>
                <a:latin typeface="Calibri"/>
                <a:ea typeface="Arial Unicode MS"/>
              </a:rPr>
              <a:t> : ____________________________________________________________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0000"/>
                </a:solidFill>
                <a:latin typeface="Calibri"/>
                <a:ea typeface="Arial Unicode MS"/>
              </a:rPr>
              <a:t>Tél : ________________________________________________________    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0000"/>
                </a:solidFill>
                <a:latin typeface="Calibri"/>
                <a:ea typeface="Arial Unicode MS"/>
              </a:rPr>
              <a:t>Email _______________________________________________________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br>
              <a:rPr dirty="0"/>
            </a:br>
            <a:r>
              <a:rPr lang="fr-FR" sz="1200" b="0" strike="noStrike" spc="-1" dirty="0">
                <a:solidFill>
                  <a:srgbClr val="FF0000"/>
                </a:solidFill>
                <a:latin typeface="Calibri"/>
                <a:ea typeface="Arial Unicode MS"/>
              </a:rPr>
              <a:t>Adresse de </a:t>
            </a:r>
            <a:r>
              <a:rPr lang="fr-FR" sz="1200" b="0" u="sng" strike="noStrike" spc="-1" dirty="0">
                <a:solidFill>
                  <a:srgbClr val="FF0000"/>
                </a:solidFill>
                <a:uFillTx/>
                <a:latin typeface="Calibri"/>
                <a:ea typeface="Arial Unicode MS"/>
              </a:rPr>
              <a:t>FACTURATION</a:t>
            </a:r>
            <a:r>
              <a:rPr lang="fr-FR" sz="1200" b="0" strike="noStrike" spc="-1" dirty="0">
                <a:solidFill>
                  <a:srgbClr val="FF0000"/>
                </a:solidFill>
                <a:latin typeface="Calibri"/>
                <a:ea typeface="Arial Unicode MS"/>
              </a:rPr>
              <a:t> </a:t>
            </a:r>
            <a:r>
              <a:rPr lang="fr-FR" sz="1200" b="0" strike="noStrike" spc="-1" dirty="0">
                <a:solidFill>
                  <a:srgbClr val="000000"/>
                </a:solidFill>
                <a:latin typeface="Calibri"/>
                <a:ea typeface="Arial Unicode MS"/>
              </a:rPr>
              <a:t> </a:t>
            </a:r>
            <a:r>
              <a:rPr lang="fr-FR" sz="1200" b="0" strike="noStrike" spc="-1" dirty="0">
                <a:solidFill>
                  <a:srgbClr val="FF0000"/>
                </a:solidFill>
                <a:latin typeface="Calibri"/>
                <a:ea typeface="Arial Unicode MS"/>
              </a:rPr>
              <a:t>________________________________________________________________________________________________________________________</a:t>
            </a:r>
            <a:br>
              <a:rPr dirty="0"/>
            </a:br>
            <a:r>
              <a:rPr lang="fr-FR" sz="1200" b="0" strike="noStrike" spc="-1" dirty="0">
                <a:solidFill>
                  <a:srgbClr val="FF0000"/>
                </a:solidFill>
                <a:latin typeface="Calibri"/>
                <a:ea typeface="Arial Unicode MS"/>
              </a:rPr>
              <a:t>____________________________________________________________</a:t>
            </a:r>
            <a:r>
              <a:rPr lang="fr-FR" sz="1200" b="1" u="sng" strike="noStrike" spc="-1" dirty="0">
                <a:solidFill>
                  <a:srgbClr val="FF0000"/>
                </a:solidFill>
                <a:highlight>
                  <a:srgbClr val="FFFF00"/>
                </a:highlight>
                <a:latin typeface="Calibri"/>
                <a:ea typeface="Arial Unicode MS"/>
              </a:rPr>
              <a:t>N° de bon de commande à faire figurer sur la facture (si nécessaire</a:t>
            </a:r>
            <a:r>
              <a:rPr lang="fr-FR" sz="1200" b="1" strike="noStrike" spc="-1" dirty="0">
                <a:solidFill>
                  <a:srgbClr val="FF0000"/>
                </a:solidFill>
                <a:highlight>
                  <a:srgbClr val="FFFF00"/>
                </a:highlight>
                <a:latin typeface="Calibri"/>
                <a:ea typeface="Arial Unicode MS"/>
              </a:rPr>
              <a:t>) : </a:t>
            </a:r>
            <a:endParaRPr lang="fr-FR" sz="1200" b="0" strike="noStrike" spc="-1" dirty="0">
              <a:highlight>
                <a:srgbClr val="FFFF00"/>
              </a:highlight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FF0000"/>
                </a:solidFill>
                <a:latin typeface="Calibri"/>
                <a:ea typeface="Arial Unicode MS"/>
              </a:rPr>
              <a:t>____________________________________________________________</a:t>
            </a:r>
            <a:endParaRPr lang="fr-FR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Calibri"/>
                <a:ea typeface="Arial Unicode MS"/>
              </a:rPr>
              <a:t>Nom du responsable de la candidature  </a:t>
            </a:r>
            <a:r>
              <a:rPr lang="fr-FR" sz="1200" b="1" strike="noStrike" spc="-1" dirty="0">
                <a:solidFill>
                  <a:srgbClr val="FFC000"/>
                </a:solidFill>
                <a:latin typeface="Calibri"/>
                <a:ea typeface="Arial Unicode MS"/>
              </a:rPr>
              <a:t> </a:t>
            </a:r>
            <a:r>
              <a:rPr lang="fr-FR" sz="1200" b="0" strike="noStrike" spc="-1" dirty="0">
                <a:solidFill>
                  <a:srgbClr val="000000"/>
                </a:solidFill>
                <a:latin typeface="Calibri"/>
                <a:ea typeface="Arial Unicode MS"/>
              </a:rPr>
              <a:t>(si différente) : 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Calibri"/>
                <a:ea typeface="Arial Unicode MS"/>
              </a:rPr>
              <a:t>________________________________________________________________________________________________________________________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Calibri"/>
                <a:ea typeface="Arial Unicode MS"/>
              </a:rPr>
              <a:t>Tél : ________________________________________________________</a:t>
            </a: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Calibri"/>
                <a:ea typeface="Arial Unicode MS"/>
              </a:rPr>
              <a:t>Email : ______________________________________________________</a:t>
            </a:r>
            <a:endParaRPr lang="fr-FR" sz="1200" b="0" strike="noStrike" spc="-1" dirty="0">
              <a:latin typeface="Arial"/>
            </a:endParaRPr>
          </a:p>
        </p:txBody>
      </p:sp>
      <p:sp>
        <p:nvSpPr>
          <p:cNvPr id="44" name="Line 7"/>
          <p:cNvSpPr/>
          <p:nvPr/>
        </p:nvSpPr>
        <p:spPr>
          <a:xfrm flipV="1">
            <a:off x="1987200" y="1329840"/>
            <a:ext cx="360" cy="5263560"/>
          </a:xfrm>
          <a:prstGeom prst="line">
            <a:avLst/>
          </a:prstGeom>
          <a:ln w="38160">
            <a:solidFill>
              <a:srgbClr val="FFC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8"/>
          <p:cNvSpPr/>
          <p:nvPr/>
        </p:nvSpPr>
        <p:spPr>
          <a:xfrm>
            <a:off x="2259000" y="2376000"/>
            <a:ext cx="4715280" cy="3016132"/>
          </a:xfrm>
          <a:prstGeom prst="rect">
            <a:avLst/>
          </a:prstGeom>
          <a:noFill/>
          <a:ln w="2844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" name="Image 2" descr="Une image contenant alimentation, dessin&#10;&#10;Description générée automatiquement">
            <a:extLst>
              <a:ext uri="{FF2B5EF4-FFF2-40B4-BE49-F238E27FC236}">
                <a16:creationId xmlns:a16="http://schemas.microsoft.com/office/drawing/2014/main" id="{76CE2716-5691-478F-8729-1C8C53668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6" y="50634"/>
            <a:ext cx="2125444" cy="11373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2625</TotalTime>
  <Words>264</Words>
  <Application>Microsoft Office PowerPoint</Application>
  <PresentationFormat>Grand écran</PresentationFormat>
  <Paragraphs>47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Tahoma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jonathan douay</dc:creator>
  <dc:description/>
  <cp:lastModifiedBy>Cathy ETTEDGUI</cp:lastModifiedBy>
  <cp:revision>9</cp:revision>
  <dcterms:created xsi:type="dcterms:W3CDTF">2016-10-17T08:31:59Z</dcterms:created>
  <dcterms:modified xsi:type="dcterms:W3CDTF">2020-09-10T07:44:33Z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